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2A5F72A-A032-40A3-8DC0-BC558073C9D9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65BC18-7AD4-4319-AB25-469F3D62D5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cats%20cuddling%20dogs&amp;source=images&amp;cd=&amp;cad=rja&amp;uact=8&amp;docid=M33GSoh-PLtA8M&amp;tbnid=-vvE821RbT4_ZM:&amp;ved=0CAUQjRw&amp;url=http://www.wisegeek.com/what-is-tellington-touch-therapy.htm&amp;ei=LNNwU8OdBc6uyATNm4GAAQ&amp;bvm=bv.66330100,d.aWw&amp;psig=AFQjCNG4G1T92FklwXhKP6poXuw_E2YFEg&amp;ust=139998936015455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dogs&amp;source=images&amp;cd=&amp;cad=rja&amp;uact=8&amp;docid=-a5fMsLr-5Se4M&amp;tbnid=lhlAcoGhxU-ThM:&amp;ved=0CAUQjRw&amp;url=http%3A%2F%2Fwww.petfinder.com%2Fdogs%2Flost-and-found-dogs%2F&amp;ei=H1Z_U8iBCpKHyATY9IKgBQ&amp;bvm=bv.67720277,d.aWw&amp;psig=AFQjCNFdYdNUd1dGDnW4fQulMBtwz7CcKQ&amp;ust=1400940410285704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cats+eating+food&amp;source=images&amp;cd=&amp;cad=rja&amp;uact=8&amp;docid=LYti1BI2dQUpbM&amp;tbnid=2bNKy-2XD9hwNM:&amp;ved=0CAUQjRw&amp;url=http%3A%2F%2Fconsciouscat.net%2F2012%2F05%2F29%2Fmore-reasons-to-stop-feeding-dry-food-to-your-cats%2F&amp;ei=g1V_U9TAJ9StyASVwoL4Bw&amp;bvm=bv.67720277,d.aWw&amp;psig=AFQjCNE63jmCakI---dD8QHvxWbhmXyyXw&amp;ust=1400940269697696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851648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What is different about cats and dogs, and humans ??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4701018"/>
            <a:ext cx="2819400" cy="1699781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 Black" panose="02070A03080606020203" pitchFamily="18" charset="0"/>
                <a:cs typeface="Aharoni" panose="02010803020104030203" pitchFamily="2" charset="-79"/>
              </a:rPr>
              <a:t>By: Emma</a:t>
            </a:r>
            <a:r>
              <a:rPr lang="en-US" sz="2800" dirty="0" smtClean="0">
                <a:solidFill>
                  <a:srgbClr val="FFFFFF"/>
                </a:solidFill>
                <a:latin typeface="Bodoni MT Black" panose="02070A03080606020203" pitchFamily="18" charset="0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 Black" panose="02070A03080606020203" pitchFamily="18" charset="0"/>
                <a:cs typeface="Aharoni" panose="02010803020104030203" pitchFamily="2" charset="-79"/>
              </a:rPr>
              <a:t>Grundstrom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doni MT Black" panose="02070A03080606020203" pitchFamily="18" charset="0"/>
                <a:cs typeface="Aharoni" panose="02010803020104030203" pitchFamily="2" charset="-79"/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Bodoni MT Black" panose="02070A03080606020203" pitchFamily="18" charset="0"/>
              <a:cs typeface="Aharoni" panose="02010803020104030203" pitchFamily="2" charset="-79"/>
            </a:endParaRPr>
          </a:p>
        </p:txBody>
      </p:sp>
      <p:pic>
        <p:nvPicPr>
          <p:cNvPr id="1026" name="Picture 2" descr="http://images.wisegeek.com/dog-and-cat-cuddl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0"/>
            <a:ext cx="5867400" cy="354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8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How do Dogs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Taste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Puppies sense of taste isn’t fully developed when they are born. There born with only three senses. 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Dogs can taste water while humans can’t. Dogs also have taste buds tuned for water, which is also something they share with other carnivores but, its not found in humans.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486400" y="3276599"/>
            <a:ext cx="2212848" cy="1676401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pic>
        <p:nvPicPr>
          <p:cNvPr id="2050" name="Picture 2" descr="http://www.petfinder.com/wp-content/uploads/2012/11/92246580-lost-dog-632x47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3962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5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All  about cats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taste  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Cats can’t taste sweets. Scientists do know that cats can taste things we cannot, such as adenosine triphosphate (ATP)  Basically they can taste smal</a:t>
            </a:r>
            <a:r>
              <a:rPr lang="en-US" dirty="0" smtClean="0">
                <a:solidFill>
                  <a:schemeClr val="bg1"/>
                </a:solidFill>
              </a:rPr>
              <a:t>l </a:t>
            </a:r>
            <a:r>
              <a:rPr lang="en-US" dirty="0" smtClean="0">
                <a:solidFill>
                  <a:schemeClr val="tx1"/>
                </a:solidFill>
              </a:rPr>
              <a:t>foods we can’t.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Cats have 473 taste buds 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4145280" y="2743201"/>
            <a:ext cx="3520440" cy="22098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http://consciouscat.net/wp-content/uploads/2012/05/cat_eating_bow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14600"/>
            <a:ext cx="4191001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63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Fun Facts !!!!!!!!!!!!!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Dogs can sense, drugs, bombs, missing people, seizures, and cancer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Dogs chase there tails because of</a:t>
            </a:r>
            <a:r>
              <a:rPr lang="en-US" smtClean="0"/>
              <a:t>: curiosity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94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</TotalTime>
  <Words>140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What is different about cats and dogs, and humans ??</vt:lpstr>
      <vt:lpstr>How do Dogs Taste</vt:lpstr>
      <vt:lpstr>All  about cats  taste  </vt:lpstr>
      <vt:lpstr>Fun Facts !!!!!!!!!!!!!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different about cats and dogs</dc:title>
  <dc:creator>Emma Grundstrom</dc:creator>
  <cp:lastModifiedBy>Emma Grundstrom</cp:lastModifiedBy>
  <cp:revision>13</cp:revision>
  <dcterms:created xsi:type="dcterms:W3CDTF">2014-05-07T14:03:32Z</dcterms:created>
  <dcterms:modified xsi:type="dcterms:W3CDTF">2014-05-23T14:15:17Z</dcterms:modified>
</cp:coreProperties>
</file>