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275E3-4794-4AC5-9FA8-99E4DA9B2CFE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08A2F-6341-44C0-AFD5-CF5008816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8A2F-6341-44C0-AFD5-CF50088160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2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8A2F-6341-44C0-AFD5-CF50088160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128268C-0B20-424F-A56D-F89965C7D122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B1F4BC2-E268-40D2-8568-38A3DDD355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docid=5wk1DZR0oJnn6M&amp;tbnid=y-h_cQ6RzBl3EM:&amp;ved=0CAUQjRw&amp;url=http://www.dailygalaxy.com/my_weblog/2013/03/page/2/&amp;ei=cxd2U86cEo6WqAbXoYDQDw&amp;bvm=bv.66699033,d.b2k&amp;psig=AFQjCNH9bSgH-g5kxwX_m5ZLxZ6rcJi7bg&amp;ust=1400334546162476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docid=Gmqzgfc5DzRQ5M&amp;tbnid=gen2mtWXfi_dyM:&amp;ved=0CAUQjRw&amp;url=http://commons.wikimedia.org/wiki/File:New_View_of_the_Great_Nebula_in_Carina.jpg&amp;ei=yxd2U525GJGWqAbzroGIBg&amp;bvm=bv.66699033,d.b2k&amp;psig=AFQjCNH9bSgH-g5kxwX_m5ZLxZ6rcJi7bg&amp;ust=140033454616247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stars&amp;source=images&amp;cd=&amp;cad=rja&amp;uact=8&amp;docid=tRQ0IgXqclH3jM&amp;tbnid=4sWjobN_TXC-aM:&amp;ved=0CAUQjRw&amp;url=http://paulinemoss.deviantart.com/art/Stars-307119758&amp;ei=ugt6U9GSCs-UqAbEz4CoCA&amp;bvm=bv.66917471,d.aWw&amp;psig=AFQjCNELW7ZsF49VOSSshPJMXaMfDj_fmg&amp;ust=1400593717757905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galaxy&amp;source=images&amp;cd=&amp;cad=rja&amp;uact=8&amp;docid=c5L94-jWtGXTwM&amp;tbnid=sSAcdL8waZ56-M:&amp;ved=0CAUQjRw&amp;url=https://play.google.com/store/apps/details?id%3Dcom.maxelus.galaxypacklivewallpaper&amp;ei=Bwx6U_G0F4-eyASlpoC4CA&amp;bvm=bv.66917471,d.aWw&amp;psig=AFQjCNG1RotoWZxsBxOpY4jou-fRwUuqAg&amp;ust=140059379382795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google.com/url?sa=i&amp;rct=j&amp;q=&amp;esrc=s&amp;source=images&amp;cd=&amp;cad=rja&amp;uact=8&amp;docid=C8gURNs78g43uM&amp;tbnid=o1zKcCAaDc1F-M:&amp;ved=0CAUQjRw&amp;url=http://www.gambassa.com/public/project/4489/ReneeandErika'sGeologicTimeLineProject.html&amp;ei=9Rx2U5X0F8mhqAaloYGQCg&amp;bvm=bv.66699033,d.b2k&amp;psig=AFQjCNEr51NWlQitbYljp7wOOunXYNJ0Bw&amp;ust=1400335975857735" TargetMode="External"/><Relationship Id="rId7" Type="http://schemas.openxmlformats.org/officeDocument/2006/relationships/hyperlink" Target="http://www.google.com/url?sa=i&amp;rct=j&amp;q=yellow%20stars&amp;source=images&amp;cd=&amp;cad=rja&amp;uact=8&amp;docid=Y-v5PKLGm3miaM&amp;tbnid=XWUgR72Ne3K63M:&amp;ved=0CAUQjRw&amp;url=http://www.calculateme.com/MySpace/backgrounds/angry/spear-dance.htm&amp;ei=kgx6U4TwBJKPqAa5lYKYCg&amp;bvm=bv.66917471,d.aWw&amp;psig=AFQjCNFb61KXytaSc1f2i9hThl5vAMEzWA&amp;ust=140059393110133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rct=j&amp;q=&amp;esrc=s&amp;source=images&amp;cd=&amp;cad=rja&amp;uact=8&amp;docid=ccTXNeE2cH42uM&amp;tbnid=n6zvWxdDyfSvQM:&amp;ved=0CAUQjRw&amp;url=http://uxmal750ad.deviantart.com/art/Planetary-Nebula-Stock-Image-414402234&amp;ei=6xx2U9muEIqMqAbAxIK4Ag&amp;bvm=bv.66699033,d.b2k&amp;psig=AFQjCNEr51NWlQitbYljp7wOOunXYNJ0Bw&amp;ust=1400335975857735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google.com/url?sa=i&amp;rct=j&amp;q=galaxy&amp;source=images&amp;cd=&amp;cad=rja&amp;uact=8&amp;docid=MDKgSSqb7cFWIM&amp;tbnid=PLb9ajRcE0rnyM:&amp;ved=0CAUQjRw&amp;url=http://blog.astrophotographytargets.com/2011/08/m31-andromeda-galaxy-neighbours-with-300mm-telephoto-lens/&amp;ei=QxB6U-S7I5aMqAbE4YCwBQ&amp;bvm=bv.66917471,d.aWw&amp;psig=AFQjCNEsPfuC8M12cieD_rlaqqxWEpGzCg&amp;ust=1400594874870805" TargetMode="External"/><Relationship Id="rId7" Type="http://schemas.openxmlformats.org/officeDocument/2006/relationships/hyperlink" Target="http://www.google.com/url?sa=i&amp;rct=j&amp;q=stars&amp;source=images&amp;cd=&amp;cad=rja&amp;uact=8&amp;docid=ziNUP8Pg1QON_M&amp;tbnid=o42bvnvhqfLrIM:&amp;ved=0CAUQjRw&amp;url=http://wall4all.me/wallpaper/1001261-galaxies-outer-space-stars&amp;ei=sRB6U8WQGdiKqAb1o4GYDA&amp;bvm=bv.66917471,d.aWw&amp;psig=AFQjCNFI0HAk2JI-TxohKG65ZLnFwBrhRg&amp;ust=140059497956948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url?sa=i&amp;rct=j&amp;q=galaxy&amp;source=images&amp;cd=&amp;cad=rja&amp;uact=8&amp;docid=nGJj_GkKhzUQoM&amp;tbnid=OiCjzJsW_C7_1M:&amp;ved=0CAUQjRw&amp;url=http://www.atechpk.com/galaxy-in-the-space/&amp;ei=fhB6U9xyzIyoBsDrgIAL&amp;bvm=bv.66917471,d.aWw&amp;psig=AFQjCNHlKeTAfqq4l4whqN07j7pPaFrILA&amp;ust=1400594940652597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447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Stars are a Mystery 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315200" cy="1447800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By Avery Zeinstra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stars, why can we see them?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573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2950936" cy="217301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 are Stars?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990601"/>
            <a:ext cx="4207848" cy="32766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Stars are big exploding balls made of the 2 lightest gases, 73% hydrogen and 25% helium. A star is formed when hydrogen and helium collapse in space.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6019800" y="2819400"/>
            <a:ext cx="2950936" cy="2245387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Stars have been forming since the universe began. In fact astronomers calculate that five stars form in the milky way each year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http://www.dailygalaxy.com/.a/6a00d8341bf7f753ef017c3811a82a970b-p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199"/>
            <a:ext cx="29337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4/4c/New_View_of_the_Great_Nebula_in_Carin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318" y="2931535"/>
            <a:ext cx="29337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751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066800"/>
            <a:ext cx="2950936" cy="217301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Where can </a:t>
            </a: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see stars?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2400" y="457200"/>
            <a:ext cx="4207848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 a clear night our eyes see about 6,000 stars.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stars are in the sky both day and night. During the day the sun is so bright that we can not see them.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3657601"/>
            <a:ext cx="2950936" cy="236219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bright a star appears in the night sky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depends on its size as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well as how far away from us it is. 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http://th04.deviantart.net/fs71/PRE/f/2012/160/b/9/stars_by_paulinemoss-d52un4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4191000"/>
            <a:ext cx="29337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gpht.com/y-234gfImPqqjeNCZnQEELOUWVrTiwTbNzdG_1oS5kZeYAliBppPvVHz5vkWe4ycGGA=h9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29125"/>
            <a:ext cx="29337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3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2950936" cy="20574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Yellow stars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709"/>
            <a:ext cx="4207848" cy="3401291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Like the sun these medium-size stars are yellow because they have a medium temperature. There higher temperature causes them to burn there fuel faster. This means they will only live 10 billion years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71801"/>
            <a:ext cx="2950936" cy="259079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 a yellow star gets older it swells up. After it swells it will deflate and create a gas circle that will surround the star, it is called a Planetary Nebula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52" name="Picture 4" descr="http://www.gambassa.com/gambassafiles/images/images/2080/planetary_nebula_v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2286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h03.deviantart.net/fs70/PRE/i/2013/322/9/a/planetary_nebula_stock_image_by_uxmal750ad-d6uq2t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16111"/>
            <a:ext cx="22479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alculateme.com/MySpace/background-images/yellow-stars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2971800"/>
            <a:ext cx="29337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73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5257800" cy="24384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Thanks for watching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286000"/>
            <a:ext cx="4495800" cy="4017323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000" u="sng" dirty="0" smtClean="0"/>
              <a:t>Bibliography</a:t>
            </a:r>
          </a:p>
          <a:p>
            <a:r>
              <a:rPr lang="en-US" sz="2400" dirty="0" smtClean="0"/>
              <a:t>Starchild.gsfc.nasagove</a:t>
            </a:r>
          </a:p>
          <a:p>
            <a:r>
              <a:rPr lang="en-US" sz="2400" dirty="0" smtClean="0"/>
              <a:t>Universtoday.com</a:t>
            </a:r>
          </a:p>
          <a:p>
            <a:r>
              <a:rPr lang="en-US" sz="2400" dirty="0" smtClean="0"/>
              <a:t>Kidsastronomy.com</a:t>
            </a:r>
          </a:p>
          <a:p>
            <a:r>
              <a:rPr lang="en-US" sz="2400" dirty="0" smtClean="0"/>
              <a:t>Coolsosmos.ipac.caltech.edu</a:t>
            </a:r>
          </a:p>
          <a:p>
            <a:r>
              <a:rPr lang="en-US" sz="2400" dirty="0" smtClean="0"/>
              <a:t>Qrg.northwestern.edu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t1.gstatic.com/images?q=tbn:ANd9GcSJ0Gq4ylXTABNOp-D0Ffp1lulau8nzkFGcMstAciOXRlX8842b:blog.astrophotographytargets.com/wp-content/uploads/2011/07/m31-stack-22mi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4767262"/>
            <a:ext cx="3403023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techpk.com/wp-content/uploads/2013/10/jw-Year-V-Space-Shots-054-Galax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29337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3.gstatic.com/images?q=tbn:ANd9GcQ1lj7FfrekRcDaiSeuEhljQ9rGzUvk6ZXvM2sexU22aUtIQexh:wall4all.me/walls/space/galaxies-outer-space-stars-1001261-2560x1600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"/>
            <a:ext cx="2971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6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159</TotalTime>
  <Words>226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Stars are a Mystery </vt:lpstr>
      <vt:lpstr>What  are Stars?</vt:lpstr>
      <vt:lpstr>Where can we see stars?</vt:lpstr>
      <vt:lpstr>Yellow stars</vt:lpstr>
      <vt:lpstr>Thanks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 are a Mystery</dc:title>
  <dc:creator>Avery Zeinstra</dc:creator>
  <cp:lastModifiedBy>Avery Zeinstra</cp:lastModifiedBy>
  <cp:revision>17</cp:revision>
  <dcterms:created xsi:type="dcterms:W3CDTF">2014-05-07T13:51:34Z</dcterms:created>
  <dcterms:modified xsi:type="dcterms:W3CDTF">2014-05-23T14:15:37Z</dcterms:modified>
</cp:coreProperties>
</file>