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2E45F-63CD-427C-9C83-D9FF8376C9AC}" type="datetimeFigureOut">
              <a:rPr lang="en-US" smtClean="0"/>
              <a:t>5/23/2014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EA5DE-83FA-47DD-B67D-5DFCD8080D8C}" type="slidenum">
              <a:rPr lang="en-US" smtClean="0"/>
              <a:t>‹#›</a:t>
            </a:fld>
            <a:endParaRPr lang="en-US"/>
          </a:p>
        </p:txBody>
      </p:sp>
    </p:spTree>
    <p:extLst>
      <p:ext uri="{BB962C8B-B14F-4D97-AF65-F5344CB8AC3E}">
        <p14:creationId xmlns:p14="http://schemas.microsoft.com/office/powerpoint/2010/main" val="100420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EA5DE-83FA-47DD-B67D-5DFCD8080D8C}" type="slidenum">
              <a:rPr lang="en-US" smtClean="0"/>
              <a:t>4</a:t>
            </a:fld>
            <a:endParaRPr lang="en-US"/>
          </a:p>
        </p:txBody>
      </p:sp>
    </p:spTree>
    <p:extLst>
      <p:ext uri="{BB962C8B-B14F-4D97-AF65-F5344CB8AC3E}">
        <p14:creationId xmlns:p14="http://schemas.microsoft.com/office/powerpoint/2010/main" val="200105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EA5DE-83FA-47DD-B67D-5DFCD8080D8C}" type="slidenum">
              <a:rPr lang="en-US" smtClean="0"/>
              <a:t>7</a:t>
            </a:fld>
            <a:endParaRPr lang="en-US"/>
          </a:p>
        </p:txBody>
      </p:sp>
    </p:spTree>
    <p:extLst>
      <p:ext uri="{BB962C8B-B14F-4D97-AF65-F5344CB8AC3E}">
        <p14:creationId xmlns:p14="http://schemas.microsoft.com/office/powerpoint/2010/main" val="298069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C03D865-2550-415C-A3A4-7CDD0187B9E8}" type="datetimeFigureOut">
              <a:rPr lang="en-US" smtClean="0"/>
              <a:t>5/23/2014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EE3C7C6-EDFA-4042-B388-F25E0FDD29E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03D865-2550-415C-A3A4-7CDD0187B9E8}"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3C7C6-EDFA-4042-B388-F25E0FDD29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03D865-2550-415C-A3A4-7CDD0187B9E8}"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3C7C6-EDFA-4042-B388-F25E0FDD29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03D865-2550-415C-A3A4-7CDD0187B9E8}"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3C7C6-EDFA-4042-B388-F25E0FDD29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03D865-2550-415C-A3A4-7CDD0187B9E8}"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EE3C7C6-EDFA-4042-B388-F25E0FDD29E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03D865-2550-415C-A3A4-7CDD0187B9E8}" type="datetimeFigureOut">
              <a:rPr lang="en-US" smtClean="0"/>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3C7C6-EDFA-4042-B388-F25E0FDD29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03D865-2550-415C-A3A4-7CDD0187B9E8}" type="datetimeFigureOut">
              <a:rPr lang="en-US" smtClean="0"/>
              <a:t>5/23/2014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E3C7C6-EDFA-4042-B388-F25E0FDD29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03D865-2550-415C-A3A4-7CDD0187B9E8}" type="datetimeFigureOut">
              <a:rPr lang="en-US" smtClean="0"/>
              <a:t>5/23/2014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E3C7C6-EDFA-4042-B388-F25E0FDD29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3D865-2550-415C-A3A4-7CDD0187B9E8}" type="datetimeFigureOut">
              <a:rPr lang="en-US" smtClean="0"/>
              <a:t>5/23/2014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E3C7C6-EDFA-4042-B388-F25E0FDD29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03D865-2550-415C-A3A4-7CDD0187B9E8}" type="datetimeFigureOut">
              <a:rPr lang="en-US" smtClean="0"/>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3C7C6-EDFA-4042-B388-F25E0FDD29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03D865-2550-415C-A3A4-7CDD0187B9E8}" type="datetimeFigureOut">
              <a:rPr lang="en-US" smtClean="0"/>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3C7C6-EDFA-4042-B388-F25E0FDD29E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C03D865-2550-415C-A3A4-7CDD0187B9E8}" type="datetimeFigureOut">
              <a:rPr lang="en-US" smtClean="0"/>
              <a:t>5/23/2014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EE3C7C6-EDFA-4042-B388-F25E0FDD29E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audio" Target="../media/audio1.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3.wav"/><Relationship Id="rId1" Type="http://schemas.openxmlformats.org/officeDocument/2006/relationships/slideLayout" Target="../slideLayouts/slideLayout5.xml"/><Relationship Id="rId5" Type="http://schemas.openxmlformats.org/officeDocument/2006/relationships/audio" Target="../media/audio3.wav"/><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9.wmf"/><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Is The Apocalypse A Myth</a:t>
            </a:r>
            <a:endParaRPr lang="en-US" sz="5400" dirty="0"/>
          </a:p>
        </p:txBody>
      </p:sp>
      <p:sp>
        <p:nvSpPr>
          <p:cNvPr id="3" name="Subtitle 2"/>
          <p:cNvSpPr>
            <a:spLocks noGrp="1"/>
          </p:cNvSpPr>
          <p:nvPr>
            <p:ph type="subTitle" idx="1"/>
          </p:nvPr>
        </p:nvSpPr>
        <p:spPr>
          <a:xfrm>
            <a:off x="1295400" y="3352800"/>
            <a:ext cx="6400800" cy="1752600"/>
          </a:xfrm>
        </p:spPr>
        <p:txBody>
          <a:bodyPr/>
          <a:lstStyle/>
          <a:p>
            <a:r>
              <a:rPr lang="en-US" dirty="0" smtClean="0">
                <a:solidFill>
                  <a:srgbClr val="0D4653"/>
                </a:solidFill>
              </a:rPr>
              <a:t>In the is story/article you will find out peoples opinions of the apocalypse</a:t>
            </a:r>
            <a:endParaRPr lang="en-US" dirty="0">
              <a:solidFill>
                <a:srgbClr val="0D4653"/>
              </a:solidFill>
            </a:endParaRPr>
          </a:p>
        </p:txBody>
      </p:sp>
      <p:pic>
        <p:nvPicPr>
          <p:cNvPr id="4" name="MS910219633[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pic>
        <p:nvPicPr>
          <p:cNvPr id="4098" name="Picture 2" descr="C:\Users\22cmiddleton\AppData\Local\Microsoft\Windows\Temporary Internet Files\Content.IE5\VA3V8EPL\MC90038715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737" y="4648200"/>
            <a:ext cx="3657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17329"/>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4" name="drumroll.wav"/>
          </p:stSnd>
        </p:sndAc>
      </p:transition>
    </mc:Choice>
    <mc:Fallback xmlns="">
      <p:transition spd="slow">
        <p:fade/>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2333"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Apocalypse</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D4653"/>
                </a:solidFill>
              </a:rPr>
              <a:t>   Many people think zombies can’t rise 6 feet out of the ground, but many other people think an experiment will go wrong and then a disease will go along person by person taking over our body. For example the disease in the new Zombie U called </a:t>
            </a:r>
            <a:r>
              <a:rPr lang="en-US" dirty="0" err="1" smtClean="0">
                <a:solidFill>
                  <a:srgbClr val="0D4653"/>
                </a:solidFill>
              </a:rPr>
              <a:t>Cordyceps</a:t>
            </a:r>
            <a:r>
              <a:rPr lang="en-US" dirty="0" smtClean="0">
                <a:solidFill>
                  <a:srgbClr val="0D4653"/>
                </a:solidFill>
              </a:rPr>
              <a:t>. Right to this day its on insects, but it could spread to humans.</a:t>
            </a:r>
            <a:endParaRPr lang="en-US" dirty="0">
              <a:solidFill>
                <a:srgbClr val="0D4653"/>
              </a:solidFill>
            </a:endParaRPr>
          </a:p>
        </p:txBody>
      </p:sp>
      <p:pic>
        <p:nvPicPr>
          <p:cNvPr id="3074" name="Picture 2" descr="C:\Users\22cmiddleton\AppData\Local\Microsoft\Windows\Temporary Internet Files\Content.IE5\VA3V8EPL\MC9000307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0"/>
            <a:ext cx="258386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22cmiddleton\AppData\Local\Microsoft\Windows\Temporary Internet Files\Content.IE5\NINOMFL2\MP90031405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730" y="4343400"/>
            <a:ext cx="2788804" cy="217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8653"/>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explode.wav"/>
          </p:stSnd>
        </p:sndAc>
      </p:transition>
    </mc:Choice>
    <mc:Fallback xmlns="">
      <p:transition spd="slow">
        <p:checker/>
        <p:sndAc>
          <p:stSnd>
            <p:snd r:embed="rId5"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Apocalypse</a:t>
            </a:r>
            <a:endParaRPr lang="en-US" dirty="0"/>
          </a:p>
        </p:txBody>
      </p:sp>
      <p:sp>
        <p:nvSpPr>
          <p:cNvPr id="3" name="Text Placeholder 2"/>
          <p:cNvSpPr>
            <a:spLocks noGrp="1"/>
          </p:cNvSpPr>
          <p:nvPr>
            <p:ph type="body" idx="1"/>
          </p:nvPr>
        </p:nvSpPr>
        <p:spPr/>
        <p:txBody>
          <a:bodyPr/>
          <a:lstStyle/>
          <a:p>
            <a:r>
              <a:rPr lang="en-US" dirty="0" smtClean="0"/>
              <a:t>Zombies </a:t>
            </a:r>
            <a:endParaRPr lang="en-US" dirty="0"/>
          </a:p>
        </p:txBody>
      </p:sp>
      <p:sp>
        <p:nvSpPr>
          <p:cNvPr id="4" name="Text Placeholder 3"/>
          <p:cNvSpPr>
            <a:spLocks noGrp="1"/>
          </p:cNvSpPr>
          <p:nvPr>
            <p:ph type="body" sz="half" idx="3"/>
          </p:nvPr>
        </p:nvSpPr>
        <p:spPr/>
        <p:txBody>
          <a:bodyPr/>
          <a:lstStyle/>
          <a:p>
            <a:r>
              <a:rPr lang="en-US" dirty="0" smtClean="0"/>
              <a:t>Humans</a:t>
            </a:r>
            <a:endParaRPr lang="en-US" dirty="0"/>
          </a:p>
        </p:txBody>
      </p:sp>
      <p:sp>
        <p:nvSpPr>
          <p:cNvPr id="5" name="Content Placeholder 4"/>
          <p:cNvSpPr>
            <a:spLocks noGrp="1"/>
          </p:cNvSpPr>
          <p:nvPr>
            <p:ph sz="quarter" idx="2"/>
          </p:nvPr>
        </p:nvSpPr>
        <p:spPr>
          <a:xfrm>
            <a:off x="152400" y="2133599"/>
            <a:ext cx="3962400" cy="2971801"/>
          </a:xfrm>
        </p:spPr>
        <p:txBody>
          <a:bodyPr/>
          <a:lstStyle/>
          <a:p>
            <a:r>
              <a:rPr lang="en-US" dirty="0" smtClean="0">
                <a:solidFill>
                  <a:srgbClr val="0D4653"/>
                </a:solidFill>
              </a:rPr>
              <a:t>For instance zombies  hissy hiss at you and try to either eat you or turn you in to a zombie.</a:t>
            </a:r>
            <a:endParaRPr lang="en-US" dirty="0">
              <a:solidFill>
                <a:srgbClr val="0D4653"/>
              </a:solidFill>
            </a:endParaRPr>
          </a:p>
        </p:txBody>
      </p:sp>
      <p:sp>
        <p:nvSpPr>
          <p:cNvPr id="6" name="Content Placeholder 5"/>
          <p:cNvSpPr>
            <a:spLocks noGrp="1"/>
          </p:cNvSpPr>
          <p:nvPr>
            <p:ph sz="quarter" idx="4"/>
          </p:nvPr>
        </p:nvSpPr>
        <p:spPr>
          <a:xfrm>
            <a:off x="4419600" y="2057399"/>
            <a:ext cx="3810000" cy="1249363"/>
          </a:xfrm>
        </p:spPr>
        <p:txBody>
          <a:bodyPr>
            <a:normAutofit fontScale="92500" lnSpcReduction="20000"/>
          </a:bodyPr>
          <a:lstStyle/>
          <a:p>
            <a:r>
              <a:rPr lang="en-US" dirty="0" smtClean="0">
                <a:solidFill>
                  <a:srgbClr val="0D4653"/>
                </a:solidFill>
              </a:rPr>
              <a:t>Humans are all like “How are you today?” and they don’t try to eat you.</a:t>
            </a:r>
            <a:endParaRPr lang="en-US" dirty="0">
              <a:solidFill>
                <a:srgbClr val="0D4653"/>
              </a:solidFill>
            </a:endParaRPr>
          </a:p>
        </p:txBody>
      </p:sp>
      <p:pic>
        <p:nvPicPr>
          <p:cNvPr id="2050" name="Picture 2" descr="C:\Users\22cmiddleton\AppData\Local\Microsoft\Windows\Temporary Internet Files\Content.IE5\VA3V8EPL\MC9000601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581400"/>
            <a:ext cx="2286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76" y="4498074"/>
            <a:ext cx="3352800" cy="2346278"/>
          </a:xfrm>
          <a:prstGeom prst="rect">
            <a:avLst/>
          </a:prstGeom>
        </p:spPr>
      </p:pic>
    </p:spTree>
    <p:extLst>
      <p:ext uri="{BB962C8B-B14F-4D97-AF65-F5344CB8AC3E}">
        <p14:creationId xmlns:p14="http://schemas.microsoft.com/office/powerpoint/2010/main" val="3442591623"/>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Apocalypse</a:t>
            </a:r>
            <a:endParaRPr lang="en-US" dirty="0"/>
          </a:p>
        </p:txBody>
      </p:sp>
      <p:sp>
        <p:nvSpPr>
          <p:cNvPr id="3" name="Content Placeholder 2"/>
          <p:cNvSpPr>
            <a:spLocks noGrp="1"/>
          </p:cNvSpPr>
          <p:nvPr>
            <p:ph idx="1"/>
          </p:nvPr>
        </p:nvSpPr>
        <p:spPr>
          <a:xfrm>
            <a:off x="1501254" y="1600200"/>
            <a:ext cx="6637630" cy="4553803"/>
          </a:xfrm>
        </p:spPr>
        <p:txBody>
          <a:bodyPr/>
          <a:lstStyle/>
          <a:p>
            <a:r>
              <a:rPr lang="en-US" dirty="0" smtClean="0">
                <a:solidFill>
                  <a:srgbClr val="0D4653"/>
                </a:solidFill>
              </a:rPr>
              <a:t>Other people think other creatures will be in the apocalypse including Demons and Headless horse men Plus other stuff I’ll tell you about later right now they also think Centaurs and ghosts.</a:t>
            </a:r>
            <a:endParaRPr lang="en-US" dirty="0">
              <a:solidFill>
                <a:srgbClr val="0D4653"/>
              </a:solidFill>
            </a:endParaRPr>
          </a:p>
        </p:txBody>
      </p:sp>
      <p:pic>
        <p:nvPicPr>
          <p:cNvPr id="1026" name="Picture 2" descr="C:\Users\22cmiddleton\AppData\Local\Microsoft\Windows\Temporary Internet Files\Content.IE5\NINOMFL2\MC9003700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12456">
            <a:off x="-109662" y="4561970"/>
            <a:ext cx="203504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22cmiddleton\AppData\Local\Microsoft\Windows\Temporary Internet Files\Content.IE5\VA3V8EPL\MC90003108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52400"/>
            <a:ext cx="1837030" cy="165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85846"/>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suction.wav"/>
          </p:stSnd>
        </p:sndAc>
      </p:transition>
    </mc:Choice>
    <mc:Fallback xmlns="">
      <p:transition spd="slow">
        <p:fade/>
        <p:sndAc>
          <p:stSnd>
            <p:snd r:embed="rId6"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Apocalypse</a:t>
            </a:r>
            <a:endParaRPr lang="en-US" dirty="0"/>
          </a:p>
        </p:txBody>
      </p:sp>
      <p:sp>
        <p:nvSpPr>
          <p:cNvPr id="3" name="Content Placeholder 2"/>
          <p:cNvSpPr>
            <a:spLocks noGrp="1"/>
          </p:cNvSpPr>
          <p:nvPr>
            <p:ph idx="1"/>
          </p:nvPr>
        </p:nvSpPr>
        <p:spPr/>
        <p:txBody>
          <a:bodyPr/>
          <a:lstStyle/>
          <a:p>
            <a:r>
              <a:rPr lang="en-US" dirty="0" smtClean="0">
                <a:solidFill>
                  <a:srgbClr val="0D4653"/>
                </a:solidFill>
              </a:rPr>
              <a:t>People think that this so called Apocalypse dragon will return, but when was it ever here? This so called Apocalypse Dragon has the powers of Plants , Lightning , Cold , Metal and Blazing fire.</a:t>
            </a:r>
            <a:endParaRPr lang="en-US" dirty="0">
              <a:solidFill>
                <a:srgbClr val="0D4653"/>
              </a:solidFill>
            </a:endParaRPr>
          </a:p>
        </p:txBody>
      </p:sp>
      <p:pic>
        <p:nvPicPr>
          <p:cNvPr id="5122" name="Picture 2" descr="C:\Users\22cmiddleton\AppData\Local\Microsoft\Windows\Temporary Internet Files\Content.IE5\VA3V8EPL\MP90044874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1905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22cmiddleton\AppData\Local\Microsoft\Windows\Temporary Internet Files\Content.IE5\NINOMFL2\MP90044869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878238"/>
            <a:ext cx="1524000" cy="27386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22cmiddleton\AppData\Local\Microsoft\Windows\Temporary Internet Files\Content.IE5\VA3V8EPL\MC9004462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3878238"/>
            <a:ext cx="1397660" cy="273865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22cmiddleton\AppData\Local\Microsoft\Windows\Temporary Internet Files\Content.IE5\LLIGVFBJ\MP90044246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5260" y="3621206"/>
            <a:ext cx="2183740" cy="29672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22cmiddleton\AppData\Local\Microsoft\Windows\Temporary Internet Files\Content.IE5\VA3V8EPL\MP90043876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5116" y="3641843"/>
            <a:ext cx="1928884" cy="29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346665"/>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wipe(down)">
                                      <p:cBhvr>
                                        <p:cTn id="25" dur="580">
                                          <p:stCondLst>
                                            <p:cond delay="0"/>
                                          </p:stCondLst>
                                        </p:cTn>
                                        <p:tgtEl>
                                          <p:spTgt spid="5123"/>
                                        </p:tgtEl>
                                      </p:cBhvr>
                                    </p:animEffect>
                                    <p:anim calcmode="lin" valueType="num">
                                      <p:cBhvr>
                                        <p:cTn id="26"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3"/>
                                        </p:tgtEl>
                                      </p:cBhvr>
                                      <p:to x="100000" y="60000"/>
                                    </p:animScale>
                                    <p:animScale>
                                      <p:cBhvr>
                                        <p:cTn id="32" dur="166" decel="50000">
                                          <p:stCondLst>
                                            <p:cond delay="676"/>
                                          </p:stCondLst>
                                        </p:cTn>
                                        <p:tgtEl>
                                          <p:spTgt spid="5123"/>
                                        </p:tgtEl>
                                      </p:cBhvr>
                                      <p:to x="100000" y="100000"/>
                                    </p:animScale>
                                    <p:animScale>
                                      <p:cBhvr>
                                        <p:cTn id="33" dur="26">
                                          <p:stCondLst>
                                            <p:cond delay="1312"/>
                                          </p:stCondLst>
                                        </p:cTn>
                                        <p:tgtEl>
                                          <p:spTgt spid="5123"/>
                                        </p:tgtEl>
                                      </p:cBhvr>
                                      <p:to x="100000" y="80000"/>
                                    </p:animScale>
                                    <p:animScale>
                                      <p:cBhvr>
                                        <p:cTn id="34" dur="166" decel="50000">
                                          <p:stCondLst>
                                            <p:cond delay="1338"/>
                                          </p:stCondLst>
                                        </p:cTn>
                                        <p:tgtEl>
                                          <p:spTgt spid="5123"/>
                                        </p:tgtEl>
                                      </p:cBhvr>
                                      <p:to x="100000" y="100000"/>
                                    </p:animScale>
                                    <p:animScale>
                                      <p:cBhvr>
                                        <p:cTn id="35" dur="26">
                                          <p:stCondLst>
                                            <p:cond delay="1642"/>
                                          </p:stCondLst>
                                        </p:cTn>
                                        <p:tgtEl>
                                          <p:spTgt spid="5123"/>
                                        </p:tgtEl>
                                      </p:cBhvr>
                                      <p:to x="100000" y="90000"/>
                                    </p:animScale>
                                    <p:animScale>
                                      <p:cBhvr>
                                        <p:cTn id="36" dur="166" decel="50000">
                                          <p:stCondLst>
                                            <p:cond delay="1668"/>
                                          </p:stCondLst>
                                        </p:cTn>
                                        <p:tgtEl>
                                          <p:spTgt spid="5123"/>
                                        </p:tgtEl>
                                      </p:cBhvr>
                                      <p:to x="100000" y="100000"/>
                                    </p:animScale>
                                    <p:animScale>
                                      <p:cBhvr>
                                        <p:cTn id="37" dur="26">
                                          <p:stCondLst>
                                            <p:cond delay="1808"/>
                                          </p:stCondLst>
                                        </p:cTn>
                                        <p:tgtEl>
                                          <p:spTgt spid="5123"/>
                                        </p:tgtEl>
                                      </p:cBhvr>
                                      <p:to x="100000" y="95000"/>
                                    </p:animScale>
                                    <p:animScale>
                                      <p:cBhvr>
                                        <p:cTn id="38" dur="166" decel="50000">
                                          <p:stCondLst>
                                            <p:cond delay="1834"/>
                                          </p:stCondLst>
                                        </p:cTn>
                                        <p:tgtEl>
                                          <p:spTgt spid="512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124"/>
                                        </p:tgtEl>
                                        <p:attrNameLst>
                                          <p:attrName>style.visibility</p:attrName>
                                        </p:attrNameLst>
                                      </p:cBhvr>
                                      <p:to>
                                        <p:strVal val="visible"/>
                                      </p:to>
                                    </p:set>
                                    <p:animEffect transition="in" filter="wipe(down)">
                                      <p:cBhvr>
                                        <p:cTn id="43" dur="580">
                                          <p:stCondLst>
                                            <p:cond delay="0"/>
                                          </p:stCondLst>
                                        </p:cTn>
                                        <p:tgtEl>
                                          <p:spTgt spid="5124"/>
                                        </p:tgtEl>
                                      </p:cBhvr>
                                    </p:animEffect>
                                    <p:anim calcmode="lin" valueType="num">
                                      <p:cBhvr>
                                        <p:cTn id="44"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49" dur="26">
                                          <p:stCondLst>
                                            <p:cond delay="650"/>
                                          </p:stCondLst>
                                        </p:cTn>
                                        <p:tgtEl>
                                          <p:spTgt spid="5124"/>
                                        </p:tgtEl>
                                      </p:cBhvr>
                                      <p:to x="100000" y="60000"/>
                                    </p:animScale>
                                    <p:animScale>
                                      <p:cBhvr>
                                        <p:cTn id="50" dur="166" decel="50000">
                                          <p:stCondLst>
                                            <p:cond delay="676"/>
                                          </p:stCondLst>
                                        </p:cTn>
                                        <p:tgtEl>
                                          <p:spTgt spid="5124"/>
                                        </p:tgtEl>
                                      </p:cBhvr>
                                      <p:to x="100000" y="100000"/>
                                    </p:animScale>
                                    <p:animScale>
                                      <p:cBhvr>
                                        <p:cTn id="51" dur="26">
                                          <p:stCondLst>
                                            <p:cond delay="1312"/>
                                          </p:stCondLst>
                                        </p:cTn>
                                        <p:tgtEl>
                                          <p:spTgt spid="5124"/>
                                        </p:tgtEl>
                                      </p:cBhvr>
                                      <p:to x="100000" y="80000"/>
                                    </p:animScale>
                                    <p:animScale>
                                      <p:cBhvr>
                                        <p:cTn id="52" dur="166" decel="50000">
                                          <p:stCondLst>
                                            <p:cond delay="1338"/>
                                          </p:stCondLst>
                                        </p:cTn>
                                        <p:tgtEl>
                                          <p:spTgt spid="5124"/>
                                        </p:tgtEl>
                                      </p:cBhvr>
                                      <p:to x="100000" y="100000"/>
                                    </p:animScale>
                                    <p:animScale>
                                      <p:cBhvr>
                                        <p:cTn id="53" dur="26">
                                          <p:stCondLst>
                                            <p:cond delay="1642"/>
                                          </p:stCondLst>
                                        </p:cTn>
                                        <p:tgtEl>
                                          <p:spTgt spid="5124"/>
                                        </p:tgtEl>
                                      </p:cBhvr>
                                      <p:to x="100000" y="90000"/>
                                    </p:animScale>
                                    <p:animScale>
                                      <p:cBhvr>
                                        <p:cTn id="54" dur="166" decel="50000">
                                          <p:stCondLst>
                                            <p:cond delay="1668"/>
                                          </p:stCondLst>
                                        </p:cTn>
                                        <p:tgtEl>
                                          <p:spTgt spid="5124"/>
                                        </p:tgtEl>
                                      </p:cBhvr>
                                      <p:to x="100000" y="100000"/>
                                    </p:animScale>
                                    <p:animScale>
                                      <p:cBhvr>
                                        <p:cTn id="55" dur="26">
                                          <p:stCondLst>
                                            <p:cond delay="1808"/>
                                          </p:stCondLst>
                                        </p:cTn>
                                        <p:tgtEl>
                                          <p:spTgt spid="5124"/>
                                        </p:tgtEl>
                                      </p:cBhvr>
                                      <p:to x="100000" y="95000"/>
                                    </p:animScale>
                                    <p:animScale>
                                      <p:cBhvr>
                                        <p:cTn id="56" dur="166" decel="50000">
                                          <p:stCondLst>
                                            <p:cond delay="1834"/>
                                          </p:stCondLst>
                                        </p:cTn>
                                        <p:tgtEl>
                                          <p:spTgt spid="512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125"/>
                                        </p:tgtEl>
                                        <p:attrNameLst>
                                          <p:attrName>style.visibility</p:attrName>
                                        </p:attrNameLst>
                                      </p:cBhvr>
                                      <p:to>
                                        <p:strVal val="visible"/>
                                      </p:to>
                                    </p:set>
                                    <p:animEffect transition="in" filter="wipe(down)">
                                      <p:cBhvr>
                                        <p:cTn id="61" dur="580">
                                          <p:stCondLst>
                                            <p:cond delay="0"/>
                                          </p:stCondLst>
                                        </p:cTn>
                                        <p:tgtEl>
                                          <p:spTgt spid="5125"/>
                                        </p:tgtEl>
                                      </p:cBhvr>
                                    </p:animEffect>
                                    <p:anim calcmode="lin" valueType="num">
                                      <p:cBhvr>
                                        <p:cTn id="62" dur="1822" tmFilter="0,0; 0.14,0.36; 0.43,0.73; 0.71,0.91; 1.0,1.0">
                                          <p:stCondLst>
                                            <p:cond delay="0"/>
                                          </p:stCondLst>
                                        </p:cTn>
                                        <p:tgtEl>
                                          <p:spTgt spid="512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12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12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12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125"/>
                                        </p:tgtEl>
                                        <p:attrNameLst>
                                          <p:attrName>ppt_y</p:attrName>
                                        </p:attrNameLst>
                                      </p:cBhvr>
                                      <p:tavLst>
                                        <p:tav tm="0" fmla="#ppt_y-sin(pi*$)/81">
                                          <p:val>
                                            <p:fltVal val="0"/>
                                          </p:val>
                                        </p:tav>
                                        <p:tav tm="100000">
                                          <p:val>
                                            <p:fltVal val="1"/>
                                          </p:val>
                                        </p:tav>
                                      </p:tavLst>
                                    </p:anim>
                                    <p:animScale>
                                      <p:cBhvr>
                                        <p:cTn id="67" dur="26">
                                          <p:stCondLst>
                                            <p:cond delay="650"/>
                                          </p:stCondLst>
                                        </p:cTn>
                                        <p:tgtEl>
                                          <p:spTgt spid="5125"/>
                                        </p:tgtEl>
                                      </p:cBhvr>
                                      <p:to x="100000" y="60000"/>
                                    </p:animScale>
                                    <p:animScale>
                                      <p:cBhvr>
                                        <p:cTn id="68" dur="166" decel="50000">
                                          <p:stCondLst>
                                            <p:cond delay="676"/>
                                          </p:stCondLst>
                                        </p:cTn>
                                        <p:tgtEl>
                                          <p:spTgt spid="5125"/>
                                        </p:tgtEl>
                                      </p:cBhvr>
                                      <p:to x="100000" y="100000"/>
                                    </p:animScale>
                                    <p:animScale>
                                      <p:cBhvr>
                                        <p:cTn id="69" dur="26">
                                          <p:stCondLst>
                                            <p:cond delay="1312"/>
                                          </p:stCondLst>
                                        </p:cTn>
                                        <p:tgtEl>
                                          <p:spTgt spid="5125"/>
                                        </p:tgtEl>
                                      </p:cBhvr>
                                      <p:to x="100000" y="80000"/>
                                    </p:animScale>
                                    <p:animScale>
                                      <p:cBhvr>
                                        <p:cTn id="70" dur="166" decel="50000">
                                          <p:stCondLst>
                                            <p:cond delay="1338"/>
                                          </p:stCondLst>
                                        </p:cTn>
                                        <p:tgtEl>
                                          <p:spTgt spid="5125"/>
                                        </p:tgtEl>
                                      </p:cBhvr>
                                      <p:to x="100000" y="100000"/>
                                    </p:animScale>
                                    <p:animScale>
                                      <p:cBhvr>
                                        <p:cTn id="71" dur="26">
                                          <p:stCondLst>
                                            <p:cond delay="1642"/>
                                          </p:stCondLst>
                                        </p:cTn>
                                        <p:tgtEl>
                                          <p:spTgt spid="5125"/>
                                        </p:tgtEl>
                                      </p:cBhvr>
                                      <p:to x="100000" y="90000"/>
                                    </p:animScale>
                                    <p:animScale>
                                      <p:cBhvr>
                                        <p:cTn id="72" dur="166" decel="50000">
                                          <p:stCondLst>
                                            <p:cond delay="1668"/>
                                          </p:stCondLst>
                                        </p:cTn>
                                        <p:tgtEl>
                                          <p:spTgt spid="5125"/>
                                        </p:tgtEl>
                                      </p:cBhvr>
                                      <p:to x="100000" y="100000"/>
                                    </p:animScale>
                                    <p:animScale>
                                      <p:cBhvr>
                                        <p:cTn id="73" dur="26">
                                          <p:stCondLst>
                                            <p:cond delay="1808"/>
                                          </p:stCondLst>
                                        </p:cTn>
                                        <p:tgtEl>
                                          <p:spTgt spid="5125"/>
                                        </p:tgtEl>
                                      </p:cBhvr>
                                      <p:to x="100000" y="95000"/>
                                    </p:animScale>
                                    <p:animScale>
                                      <p:cBhvr>
                                        <p:cTn id="74" dur="166" decel="50000">
                                          <p:stCondLst>
                                            <p:cond delay="1834"/>
                                          </p:stCondLst>
                                        </p:cTn>
                                        <p:tgtEl>
                                          <p:spTgt spid="512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5126"/>
                                        </p:tgtEl>
                                        <p:attrNameLst>
                                          <p:attrName>style.visibility</p:attrName>
                                        </p:attrNameLst>
                                      </p:cBhvr>
                                      <p:to>
                                        <p:strVal val="visible"/>
                                      </p:to>
                                    </p:set>
                                    <p:animEffect transition="in" filter="wipe(down)">
                                      <p:cBhvr>
                                        <p:cTn id="79" dur="580">
                                          <p:stCondLst>
                                            <p:cond delay="0"/>
                                          </p:stCondLst>
                                        </p:cTn>
                                        <p:tgtEl>
                                          <p:spTgt spid="5126"/>
                                        </p:tgtEl>
                                      </p:cBhvr>
                                    </p:animEffect>
                                    <p:anim calcmode="lin" valueType="num">
                                      <p:cBhvr>
                                        <p:cTn id="80"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85" dur="26">
                                          <p:stCondLst>
                                            <p:cond delay="650"/>
                                          </p:stCondLst>
                                        </p:cTn>
                                        <p:tgtEl>
                                          <p:spTgt spid="5126"/>
                                        </p:tgtEl>
                                      </p:cBhvr>
                                      <p:to x="100000" y="60000"/>
                                    </p:animScale>
                                    <p:animScale>
                                      <p:cBhvr>
                                        <p:cTn id="86" dur="166" decel="50000">
                                          <p:stCondLst>
                                            <p:cond delay="676"/>
                                          </p:stCondLst>
                                        </p:cTn>
                                        <p:tgtEl>
                                          <p:spTgt spid="5126"/>
                                        </p:tgtEl>
                                      </p:cBhvr>
                                      <p:to x="100000" y="100000"/>
                                    </p:animScale>
                                    <p:animScale>
                                      <p:cBhvr>
                                        <p:cTn id="87" dur="26">
                                          <p:stCondLst>
                                            <p:cond delay="1312"/>
                                          </p:stCondLst>
                                        </p:cTn>
                                        <p:tgtEl>
                                          <p:spTgt spid="5126"/>
                                        </p:tgtEl>
                                      </p:cBhvr>
                                      <p:to x="100000" y="80000"/>
                                    </p:animScale>
                                    <p:animScale>
                                      <p:cBhvr>
                                        <p:cTn id="88" dur="166" decel="50000">
                                          <p:stCondLst>
                                            <p:cond delay="1338"/>
                                          </p:stCondLst>
                                        </p:cTn>
                                        <p:tgtEl>
                                          <p:spTgt spid="5126"/>
                                        </p:tgtEl>
                                      </p:cBhvr>
                                      <p:to x="100000" y="100000"/>
                                    </p:animScale>
                                    <p:animScale>
                                      <p:cBhvr>
                                        <p:cTn id="89" dur="26">
                                          <p:stCondLst>
                                            <p:cond delay="1642"/>
                                          </p:stCondLst>
                                        </p:cTn>
                                        <p:tgtEl>
                                          <p:spTgt spid="5126"/>
                                        </p:tgtEl>
                                      </p:cBhvr>
                                      <p:to x="100000" y="90000"/>
                                    </p:animScale>
                                    <p:animScale>
                                      <p:cBhvr>
                                        <p:cTn id="90" dur="166" decel="50000">
                                          <p:stCondLst>
                                            <p:cond delay="1668"/>
                                          </p:stCondLst>
                                        </p:cTn>
                                        <p:tgtEl>
                                          <p:spTgt spid="5126"/>
                                        </p:tgtEl>
                                      </p:cBhvr>
                                      <p:to x="100000" y="100000"/>
                                    </p:animScale>
                                    <p:animScale>
                                      <p:cBhvr>
                                        <p:cTn id="91" dur="26">
                                          <p:stCondLst>
                                            <p:cond delay="1808"/>
                                          </p:stCondLst>
                                        </p:cTn>
                                        <p:tgtEl>
                                          <p:spTgt spid="5126"/>
                                        </p:tgtEl>
                                      </p:cBhvr>
                                      <p:to x="100000" y="95000"/>
                                    </p:animScale>
                                    <p:animScale>
                                      <p:cBhvr>
                                        <p:cTn id="92" dur="166" decel="50000">
                                          <p:stCondLst>
                                            <p:cond delay="1834"/>
                                          </p:stCondLst>
                                        </p:cTn>
                                        <p:tgtEl>
                                          <p:spTgt spid="51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Apocalypse</a:t>
            </a:r>
            <a:endParaRPr lang="en-US" dirty="0"/>
          </a:p>
        </p:txBody>
      </p:sp>
      <p:sp>
        <p:nvSpPr>
          <p:cNvPr id="3" name="Content Placeholder 2"/>
          <p:cNvSpPr>
            <a:spLocks noGrp="1"/>
          </p:cNvSpPr>
          <p:nvPr>
            <p:ph idx="1"/>
          </p:nvPr>
        </p:nvSpPr>
        <p:spPr>
          <a:xfrm>
            <a:off x="381000" y="1600200"/>
            <a:ext cx="8229600" cy="4709160"/>
          </a:xfrm>
        </p:spPr>
        <p:txBody>
          <a:bodyPr numCol="1"/>
          <a:lstStyle/>
          <a:p>
            <a:pPr algn="just">
              <a:buFont typeface="Wingdings" panose="05000000000000000000" pitchFamily="2" charset="2"/>
              <a:buChar char="q"/>
            </a:pPr>
            <a:r>
              <a:rPr lang="en-US" dirty="0" smtClean="0">
                <a:solidFill>
                  <a:srgbClr val="0D4653"/>
                </a:solidFill>
              </a:rPr>
              <a:t>People think Medusa will be in the apocalypse. Plus other snake like creatures and shark like creatures . Also Griffins , </a:t>
            </a:r>
            <a:r>
              <a:rPr lang="en-US" dirty="0" err="1" smtClean="0">
                <a:solidFill>
                  <a:srgbClr val="0D4653"/>
                </a:solidFill>
              </a:rPr>
              <a:t>Pegasas</a:t>
            </a:r>
            <a:r>
              <a:rPr lang="en-US" dirty="0" smtClean="0">
                <a:solidFill>
                  <a:srgbClr val="0D4653"/>
                </a:solidFill>
              </a:rPr>
              <a:t> , Multiple Headed Serpents , </a:t>
            </a:r>
            <a:r>
              <a:rPr lang="en-US" dirty="0" err="1" smtClean="0">
                <a:solidFill>
                  <a:srgbClr val="0D4653"/>
                </a:solidFill>
              </a:rPr>
              <a:t>Minetaurs</a:t>
            </a:r>
            <a:r>
              <a:rPr lang="en-US" dirty="0" smtClean="0">
                <a:solidFill>
                  <a:srgbClr val="0D4653"/>
                </a:solidFill>
              </a:rPr>
              <a:t> , Phoenix , Mixed Animals , Cyclops , Trolls , Death Mermaids anything from the </a:t>
            </a:r>
            <a:r>
              <a:rPr lang="en-US" dirty="0">
                <a:solidFill>
                  <a:srgbClr val="0D4653"/>
                </a:solidFill>
              </a:rPr>
              <a:t>F</a:t>
            </a:r>
            <a:r>
              <a:rPr lang="en-US" dirty="0" smtClean="0">
                <a:solidFill>
                  <a:srgbClr val="0D4653"/>
                </a:solidFill>
              </a:rPr>
              <a:t>lying Dutchman and many more.</a:t>
            </a:r>
            <a:endParaRPr lang="en-US" dirty="0">
              <a:solidFill>
                <a:srgbClr val="0D4653"/>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066" y="4409509"/>
            <a:ext cx="3024188" cy="24120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1" y="4495800"/>
            <a:ext cx="1943100" cy="24897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629" y="4495800"/>
            <a:ext cx="4116435" cy="2489719"/>
          </a:xfrm>
          <a:prstGeom prst="rect">
            <a:avLst/>
          </a:prstGeom>
        </p:spPr>
      </p:pic>
    </p:spTree>
    <p:extLst>
      <p:ext uri="{BB962C8B-B14F-4D97-AF65-F5344CB8AC3E}">
        <p14:creationId xmlns:p14="http://schemas.microsoft.com/office/powerpoint/2010/main" val="2080629385"/>
      </p:ext>
    </p:extLst>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2" name="drumroll.wav"/>
          </p:stSnd>
        </p:sndAc>
      </p:transition>
    </mc:Choice>
    <mc:Fallback xmlns="">
      <p:transition spd="slow">
        <p:fade/>
        <p:sndAc>
          <p:stSnd>
            <p:snd r:embed="rId6"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70" y="228600"/>
            <a:ext cx="8229600" cy="1143000"/>
          </a:xfrm>
        </p:spPr>
        <p:txBody>
          <a:bodyPr/>
          <a:lstStyle/>
          <a:p>
            <a:r>
              <a:rPr lang="en-US" dirty="0" smtClean="0"/>
              <a:t>Apocalypse</a:t>
            </a:r>
            <a:endParaRPr lang="en-US" dirty="0"/>
          </a:p>
        </p:txBody>
      </p:sp>
      <p:sp>
        <p:nvSpPr>
          <p:cNvPr id="3" name="Content Placeholder 2"/>
          <p:cNvSpPr>
            <a:spLocks noGrp="1"/>
          </p:cNvSpPr>
          <p:nvPr>
            <p:ph idx="1"/>
          </p:nvPr>
        </p:nvSpPr>
        <p:spPr>
          <a:xfrm>
            <a:off x="457200" y="1600200"/>
            <a:ext cx="8229600" cy="2133600"/>
          </a:xfrm>
        </p:spPr>
        <p:txBody>
          <a:bodyPr>
            <a:normAutofit fontScale="77500" lnSpcReduction="20000"/>
          </a:bodyPr>
          <a:lstStyle/>
          <a:p>
            <a:r>
              <a:rPr lang="en-US" dirty="0" smtClean="0"/>
              <a:t>I looked up people who don’t believe in the stuff of course they said “NO” but I  also looked up Greek stuff it said they have been believing their whole life! Now that’s some spirit. And that whoever didn’t believe would suffer when the time is here. If this happens we are all doomed. And maybe the apocalypse will never end since it strikes. Catch you later unless the apocalypse gets you first.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8638">
            <a:off x="762000" y="3581400"/>
            <a:ext cx="3810000" cy="18805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0137">
            <a:off x="5257800" y="4876800"/>
            <a:ext cx="3333750" cy="1895475"/>
          </a:xfrm>
          <a:prstGeom prst="rect">
            <a:avLst/>
          </a:prstGeom>
        </p:spPr>
      </p:pic>
    </p:spTree>
    <p:extLst>
      <p:ext uri="{BB962C8B-B14F-4D97-AF65-F5344CB8AC3E}">
        <p14:creationId xmlns:p14="http://schemas.microsoft.com/office/powerpoint/2010/main" val="296613384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524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117</TotalTime>
  <Words>336</Words>
  <Application>Microsoft Office PowerPoint</Application>
  <PresentationFormat>On-screen Show (4:3)</PresentationFormat>
  <Paragraphs>19</Paragraphs>
  <Slides>8</Slides>
  <Notes>2</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Is The Apocalypse A Myth</vt:lpstr>
      <vt:lpstr> Apocalypse</vt:lpstr>
      <vt:lpstr>Apocalypse</vt:lpstr>
      <vt:lpstr>Apocalypse</vt:lpstr>
      <vt:lpstr>Apocalypse</vt:lpstr>
      <vt:lpstr>Apocalypse</vt:lpstr>
      <vt:lpstr>Apocalypse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Apocalypse A Myth</dc:title>
  <dc:creator>Connor Middleton</dc:creator>
  <cp:lastModifiedBy>Connor Middleton</cp:lastModifiedBy>
  <cp:revision>15</cp:revision>
  <dcterms:created xsi:type="dcterms:W3CDTF">2014-05-07T13:51:15Z</dcterms:created>
  <dcterms:modified xsi:type="dcterms:W3CDTF">2014-05-23T14:04:28Z</dcterms:modified>
</cp:coreProperties>
</file>