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C7F03E-0961-444B-9DC4-024CA1198826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3A92EB-0A71-4D89-A80A-4FF0CEAC1C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05000"/>
          </a:xfrm>
        </p:spPr>
        <p:txBody>
          <a:bodyPr/>
          <a:lstStyle/>
          <a:p>
            <a:r>
              <a:rPr lang="en-US" dirty="0" smtClean="0"/>
              <a:t>How to become a professional dancer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057400"/>
            <a:ext cx="3886200" cy="762000"/>
          </a:xfrm>
        </p:spPr>
        <p:txBody>
          <a:bodyPr/>
          <a:lstStyle/>
          <a:p>
            <a:r>
              <a:rPr lang="en-US" dirty="0" smtClean="0"/>
              <a:t>by: Liz Gillespie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9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97" y="4267200"/>
            <a:ext cx="2560103" cy="25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/>
          <a:lstStyle/>
          <a:p>
            <a:r>
              <a:rPr lang="en-US" dirty="0" smtClean="0"/>
              <a:t>Begin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467600" cy="7269163"/>
          </a:xfrm>
        </p:spPr>
        <p:txBody>
          <a:bodyPr/>
          <a:lstStyle/>
          <a:p>
            <a:r>
              <a:rPr lang="en-US" dirty="0" smtClean="0"/>
              <a:t>Start training ages 5-8</a:t>
            </a:r>
          </a:p>
          <a:p>
            <a:r>
              <a:rPr lang="en-US" dirty="0" smtClean="0"/>
              <a:t>Find a good dance school</a:t>
            </a:r>
          </a:p>
          <a:p>
            <a:r>
              <a:rPr lang="en-US" dirty="0" smtClean="0"/>
              <a:t>Experience in different styles like, Jazz, Ballet, and Pointe.</a:t>
            </a:r>
          </a:p>
          <a:p>
            <a:r>
              <a:rPr lang="en-US" dirty="0" smtClean="0"/>
              <a:t>Make sure you are dedicated </a:t>
            </a:r>
          </a:p>
          <a:p>
            <a:pPr marL="36576" indent="0">
              <a:buNone/>
            </a:pPr>
            <a:r>
              <a:rPr lang="en-US" dirty="0" smtClean="0"/>
              <a:t>to dance.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276599"/>
            <a:ext cx="3505200" cy="35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</a:t>
            </a:r>
            <a:r>
              <a:rPr lang="en-US" dirty="0"/>
              <a:t>W</a:t>
            </a:r>
            <a:r>
              <a:rPr lang="en-US" dirty="0" smtClean="0"/>
              <a:t>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4525963"/>
          </a:xfrm>
        </p:spPr>
        <p:txBody>
          <a:bodyPr/>
          <a:lstStyle/>
          <a:p>
            <a:r>
              <a:rPr lang="en-US" dirty="0" smtClean="0"/>
              <a:t>You will need a good attitude</a:t>
            </a:r>
          </a:p>
          <a:p>
            <a:r>
              <a:rPr lang="en-US" dirty="0" smtClean="0"/>
              <a:t>Also, you will need to be patient</a:t>
            </a:r>
          </a:p>
          <a:p>
            <a:r>
              <a:rPr lang="en-US" dirty="0" smtClean="0"/>
              <a:t>You will need to eat healthy!</a:t>
            </a:r>
          </a:p>
          <a:p>
            <a:r>
              <a:rPr lang="en-US" dirty="0" smtClean="0"/>
              <a:t>Make sure this is what you want to do!</a:t>
            </a:r>
          </a:p>
          <a:p>
            <a:pPr marL="36576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5257800" cy="2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Need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stretch</a:t>
            </a:r>
          </a:p>
          <a:p>
            <a:r>
              <a:rPr lang="en-US" dirty="0" smtClean="0"/>
              <a:t>Also, keep your confidence!</a:t>
            </a:r>
          </a:p>
          <a:p>
            <a:r>
              <a:rPr lang="en-US" dirty="0" smtClean="0"/>
              <a:t>Practice! Make sure you</a:t>
            </a:r>
          </a:p>
          <a:p>
            <a:pPr marL="36576" indent="0">
              <a:buNone/>
            </a:pPr>
            <a:r>
              <a:rPr lang="en-US" dirty="0"/>
              <a:t>k</a:t>
            </a:r>
            <a:r>
              <a:rPr lang="en-US" dirty="0" smtClean="0"/>
              <a:t>eep practicing!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8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99</TotalTime>
  <Words>101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Technic</vt:lpstr>
      <vt:lpstr>How to become a professional dancer</vt:lpstr>
      <vt:lpstr>Begin Training</vt:lpstr>
      <vt:lpstr>What You Will Need</vt:lpstr>
      <vt:lpstr>Things You Need To 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a professional dancer</dc:title>
  <dc:creator>Elizabeth Gillespie</dc:creator>
  <cp:lastModifiedBy>Elizabeth Gillespie</cp:lastModifiedBy>
  <cp:revision>12</cp:revision>
  <dcterms:created xsi:type="dcterms:W3CDTF">2014-05-07T13:51:29Z</dcterms:created>
  <dcterms:modified xsi:type="dcterms:W3CDTF">2014-05-23T14:03:10Z</dcterms:modified>
</cp:coreProperties>
</file>