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61" r:id="rId3"/>
    <p:sldId id="257" r:id="rId4"/>
    <p:sldId id="258" r:id="rId5"/>
    <p:sldId id="259" r:id="rId6"/>
    <p:sldId id="260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97051D-B7D3-49F3-94CC-AFBE77FE2821}" type="datetimeFigureOut">
              <a:rPr lang="en-US" smtClean="0"/>
              <a:t>5/23/2014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F74F9E-7DCB-4DE0-80AA-387E75B713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71979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F74F9E-7DCB-4DE0-80AA-387E75B7138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81588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0D27B00-D40B-4FA7-8AF7-D3C5DE26486D}" type="datetimeFigureOut">
              <a:rPr lang="en-US" smtClean="0"/>
              <a:t>5/23/2014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79FC1E8-0B49-4ABA-BD0A-58A8A4A0DCDF}" type="slidenum">
              <a:rPr lang="en-US" smtClean="0"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0D27B00-D40B-4FA7-8AF7-D3C5DE26486D}" type="datetimeFigureOut">
              <a:rPr lang="en-US" smtClean="0"/>
              <a:t>5/23/2014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79FC1E8-0B49-4ABA-BD0A-58A8A4A0DC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0D27B00-D40B-4FA7-8AF7-D3C5DE26486D}" type="datetimeFigureOut">
              <a:rPr lang="en-US" smtClean="0"/>
              <a:t>5/23/2014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79FC1E8-0B49-4ABA-BD0A-58A8A4A0DC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0D27B00-D40B-4FA7-8AF7-D3C5DE26486D}" type="datetimeFigureOut">
              <a:rPr lang="en-US" smtClean="0"/>
              <a:t>5/23/2014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79FC1E8-0B49-4ABA-BD0A-58A8A4A0DC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0D27B00-D40B-4FA7-8AF7-D3C5DE26486D}" type="datetimeFigureOut">
              <a:rPr lang="en-US" smtClean="0"/>
              <a:t>5/23/2014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79FC1E8-0B49-4ABA-BD0A-58A8A4A0DCD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0D27B00-D40B-4FA7-8AF7-D3C5DE26486D}" type="datetimeFigureOut">
              <a:rPr lang="en-US" smtClean="0"/>
              <a:t>5/23/2014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79FC1E8-0B49-4ABA-BD0A-58A8A4A0DC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0D27B00-D40B-4FA7-8AF7-D3C5DE26486D}" type="datetimeFigureOut">
              <a:rPr lang="en-US" smtClean="0"/>
              <a:t>5/23/2014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79FC1E8-0B49-4ABA-BD0A-58A8A4A0DCDF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0D27B00-D40B-4FA7-8AF7-D3C5DE26486D}" type="datetimeFigureOut">
              <a:rPr lang="en-US" smtClean="0"/>
              <a:t>5/23/2014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79FC1E8-0B49-4ABA-BD0A-58A8A4A0DC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0D27B00-D40B-4FA7-8AF7-D3C5DE26486D}" type="datetimeFigureOut">
              <a:rPr lang="en-US" smtClean="0"/>
              <a:t>5/23/2014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79FC1E8-0B49-4ABA-BD0A-58A8A4A0DC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0D27B00-D40B-4FA7-8AF7-D3C5DE26486D}" type="datetimeFigureOut">
              <a:rPr lang="en-US" smtClean="0"/>
              <a:t>5/23/2014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79FC1E8-0B49-4ABA-BD0A-58A8A4A0DC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40D27B00-D40B-4FA7-8AF7-D3C5DE26486D}" type="datetimeFigureOut">
              <a:rPr lang="en-US" smtClean="0"/>
              <a:t>5/23/2014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679FC1E8-0B49-4ABA-BD0A-58A8A4A0DC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40D27B00-D40B-4FA7-8AF7-D3C5DE26486D}" type="datetimeFigureOut">
              <a:rPr lang="en-US" smtClean="0"/>
              <a:t>5/23/2014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679FC1E8-0B49-4ABA-BD0A-58A8A4A0DCDF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228600"/>
            <a:ext cx="7772400" cy="1470025"/>
          </a:xfrm>
        </p:spPr>
        <p:txBody>
          <a:bodyPr/>
          <a:lstStyle/>
          <a:p>
            <a:r>
              <a:rPr lang="en-US" dirty="0" smtClean="0"/>
              <a:t>How does the moon affect the earth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257800"/>
            <a:ext cx="6400800" cy="1447800"/>
          </a:xfrm>
        </p:spPr>
        <p:txBody>
          <a:bodyPr/>
          <a:lstStyle/>
          <a:p>
            <a:r>
              <a:rPr lang="en-US" b="1" dirty="0" smtClean="0"/>
              <a:t>By James </a:t>
            </a:r>
            <a:r>
              <a:rPr lang="en-US" b="1" dirty="0" err="1" smtClean="0"/>
              <a:t>Korreck</a:t>
            </a:r>
            <a:endParaRPr lang="en-US" b="1" dirty="0"/>
          </a:p>
        </p:txBody>
      </p:sp>
      <p:sp>
        <p:nvSpPr>
          <p:cNvPr id="4" name="Rectangle 3"/>
          <p:cNvSpPr/>
          <p:nvPr/>
        </p:nvSpPr>
        <p:spPr>
          <a:xfrm>
            <a:off x="2133600" y="2706745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http://</a:t>
            </a:r>
            <a:r>
              <a:rPr lang="en-US" dirty="0" smtClean="0"/>
              <a:t>t0.gstatic.com/images?q=tbn:ANd9GcT2ibKVATEWEP105oha7htPjIlUiVKs9S6I4SIBNUi-Jy1hpwgi:d1jqu7g1y74ds1.cloudfront.net/wp-content/uploads/2013/02/full-moon-japan-580x435.jpg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7230" y="1782819"/>
            <a:ext cx="6484739" cy="40901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4" descr="http://t0.gstatic.com/images?q=tbn:ANd9GcT2ibKVATEWEP105oha7htPjIlUiVKs9S6I4SIBNUi-Jy1hpwgi:d1jqu7g1y74ds1.cloudfront.net/wp-content/uploads/2013/02/full-moon-japan-580x435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971800" y="858894"/>
            <a:ext cx="2466975" cy="1847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8003444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3000" advTm="1380">
        <p14:shred pattern="rectangle"/>
      </p:transition>
    </mc:Choice>
    <mc:Fallback xmlns="">
      <p:transition spd="slow" advTm="138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-356755" y="-228600"/>
            <a:ext cx="9677400" cy="6740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66016174"/>
      </p:ext>
    </p:extLst>
  </p:cSld>
  <p:clrMapOvr>
    <a:masterClrMapping/>
  </p:clrMapOvr>
  <p:transition spd="slow" advTm="715">
    <p:pul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does it affect the tides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affects the tides with it’s gravitational pull.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362200"/>
            <a:ext cx="6857999" cy="396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11163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 advTm="1776">
        <p:cut/>
      </p:transition>
    </mc:Choice>
    <mc:Fallback xmlns="">
      <p:transition advTm="1776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it affects animals on earth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4495800"/>
            <a:ext cx="8229600" cy="1858963"/>
          </a:xfrm>
          <a:solidFill>
            <a:schemeClr val="bg1">
              <a:lumMod val="95000"/>
              <a:lumOff val="5000"/>
            </a:schemeClr>
          </a:solidFill>
        </p:spPr>
        <p:txBody>
          <a:bodyPr/>
          <a:lstStyle/>
          <a:p>
            <a:endParaRPr lang="en-US" dirty="0"/>
          </a:p>
          <a:p>
            <a:r>
              <a:rPr lang="en-US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The moon affects earth animals by the connections they have.</a:t>
            </a:r>
          </a:p>
          <a:p>
            <a:endParaRPr lang="en-US" dirty="0" smtClean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1447800"/>
            <a:ext cx="6096000" cy="350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2" descr="http://t0.gstatic.com/images?q=tbn:ANd9GcSQdZSUB9GKEsI6CCGqwRzgLjEwkkM7cqPTv16X3yoU5os0K-qUVg:guardianlv.com/wp-content/uploads/2013/06/blue-moon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8982" y="1143000"/>
            <a:ext cx="6858000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483228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1187">
        <p:split orient="vert"/>
      </p:transition>
    </mc:Choice>
    <mc:Fallback xmlns="">
      <p:transition spd="slow" advTm="1187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t0.gstatic.com/images?q=tbn:ANd9GcTTtTzogRlcZ9ts3LToyyN74roh2OLyjEOt4XlDC1W1kZK-Va3C1A:static.ddmcdn.com/gif/moon-phases-08-13100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476" y="0"/>
            <a:ext cx="9262670" cy="701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395038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059">
        <p:fade/>
      </p:transition>
    </mc:Choice>
    <mc:Fallback xmlns="">
      <p:transition spd="med" advTm="1059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899" y="533400"/>
            <a:ext cx="7772400" cy="914400"/>
          </a:xfrm>
        </p:spPr>
        <p:txBody>
          <a:bodyPr/>
          <a:lstStyle/>
          <a:p>
            <a:r>
              <a:rPr lang="en-US" dirty="0" smtClean="0"/>
              <a:t>If we had no moon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we had no moon there would be no difference between high and low tides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895600"/>
            <a:ext cx="7238999" cy="3735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264824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Tm="460">
        <p:circle/>
      </p:transition>
    </mc:Choice>
    <mc:Fallback xmlns="">
      <p:transition spd="slow" advTm="460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52400"/>
            <a:ext cx="7772400" cy="6477000"/>
          </a:xfrm>
        </p:spPr>
        <p:txBody>
          <a:bodyPr/>
          <a:lstStyle/>
          <a:p>
            <a:r>
              <a:rPr lang="en-US" dirty="0" smtClean="0"/>
              <a:t>What is the moon made out of</a:t>
            </a:r>
          </a:p>
          <a:p>
            <a:endParaRPr lang="en-US" dirty="0" smtClean="0"/>
          </a:p>
          <a:p>
            <a:r>
              <a:rPr lang="en-US" dirty="0" smtClean="0"/>
              <a:t>Like all bodies of the solar system rock is the most realistic ingredient. The moon’s  surface is covered in dead volcanos and impact craters.</a:t>
            </a:r>
          </a:p>
        </p:txBody>
      </p:sp>
    </p:spTree>
    <p:extLst>
      <p:ext uri="{BB962C8B-B14F-4D97-AF65-F5344CB8AC3E}">
        <p14:creationId xmlns:p14="http://schemas.microsoft.com/office/powerpoint/2010/main" val="4765322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486">
        <p14:prism isContent="1" isInverted="1"/>
      </p:transition>
    </mc:Choice>
    <mc:Fallback xmlns="">
      <p:transition spd="slow" advTm="486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3124200"/>
            <a:ext cx="7772400" cy="1600200"/>
          </a:xfrm>
        </p:spPr>
        <p:txBody>
          <a:bodyPr>
            <a:normAutofit fontScale="40000" lnSpcReduction="20000"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                     </a:t>
            </a:r>
          </a:p>
          <a:p>
            <a:r>
              <a:rPr lang="en-US" sz="9600" dirty="0"/>
              <a:t> </a:t>
            </a:r>
            <a:r>
              <a:rPr lang="en-US" sz="9600" dirty="0" smtClean="0"/>
              <a:t>                           The end  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1313341493"/>
      </p:ext>
    </p:extLst>
  </p:cSld>
  <p:clrMapOvr>
    <a:masterClrMapping/>
  </p:clrMapOvr>
  <p:transition spd="slow" advTm="3656">
    <p:push dir="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etro">
    <a:dk1>
      <a:sysClr val="windowText" lastClr="000000"/>
    </a:dk1>
    <a:lt1>
      <a:sysClr val="window" lastClr="FFFFFF"/>
    </a:lt1>
    <a:dk2>
      <a:srgbClr val="4E5B6F"/>
    </a:dk2>
    <a:lt2>
      <a:srgbClr val="D6ECFF"/>
    </a:lt2>
    <a:accent1>
      <a:srgbClr val="7FD13B"/>
    </a:accent1>
    <a:accent2>
      <a:srgbClr val="EA157A"/>
    </a:accent2>
    <a:accent3>
      <a:srgbClr val="FEB80A"/>
    </a:accent3>
    <a:accent4>
      <a:srgbClr val="00ADDC"/>
    </a:accent4>
    <a:accent5>
      <a:srgbClr val="738AC8"/>
    </a:accent5>
    <a:accent6>
      <a:srgbClr val="1AB39F"/>
    </a:accent6>
    <a:hlink>
      <a:srgbClr val="EB8803"/>
    </a:hlink>
    <a:folHlink>
      <a:srgbClr val="5F7791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98</TotalTime>
  <Words>103</Words>
  <Application>Microsoft Office PowerPoint</Application>
  <PresentationFormat>On-screen Show (4:3)</PresentationFormat>
  <Paragraphs>19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Metro</vt:lpstr>
      <vt:lpstr>How does the moon affect the earth</vt:lpstr>
      <vt:lpstr>PowerPoint Presentation</vt:lpstr>
      <vt:lpstr>How does it affect the tides </vt:lpstr>
      <vt:lpstr>How it affects animals on earth</vt:lpstr>
      <vt:lpstr>PowerPoint Presentation</vt:lpstr>
      <vt:lpstr>If we had no moon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does the moon affect the earth</dc:title>
  <dc:creator>James Korreck</dc:creator>
  <cp:lastModifiedBy>James Korreck</cp:lastModifiedBy>
  <cp:revision>13</cp:revision>
  <dcterms:created xsi:type="dcterms:W3CDTF">2014-05-12T14:07:45Z</dcterms:created>
  <dcterms:modified xsi:type="dcterms:W3CDTF">2014-05-23T14:06:42Z</dcterms:modified>
</cp:coreProperties>
</file>