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435E92CB-0320-4C01-98ED-A171B9C1DACD}" type="datetimeFigureOut">
              <a:rPr lang="en-US" smtClean="0"/>
              <a:t>5/23/2014</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73B6EABB-EF3E-42BD-A953-C501DC8D9195}"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35E92CB-0320-4C01-98ED-A171B9C1DACD}" type="datetimeFigureOut">
              <a:rPr lang="en-US" smtClean="0"/>
              <a:t>5/23/2014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3B6EABB-EF3E-42BD-A953-C501DC8D919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35E92CB-0320-4C01-98ED-A171B9C1DACD}" type="datetimeFigureOut">
              <a:rPr lang="en-US" smtClean="0"/>
              <a:t>5/23/2014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3B6EABB-EF3E-42BD-A953-C501DC8D919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35E92CB-0320-4C01-98ED-A171B9C1DACD}" type="datetimeFigureOut">
              <a:rPr lang="en-US" smtClean="0"/>
              <a:t>5/23/2014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3B6EABB-EF3E-42BD-A953-C501DC8D919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35E92CB-0320-4C01-98ED-A171B9C1DACD}" type="datetimeFigureOut">
              <a:rPr lang="en-US" smtClean="0"/>
              <a:t>5/23/2014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3B6EABB-EF3E-42BD-A953-C501DC8D9195}"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35E92CB-0320-4C01-98ED-A171B9C1DACD}" type="datetimeFigureOut">
              <a:rPr lang="en-US" smtClean="0"/>
              <a:t>5/23/2014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3B6EABB-EF3E-42BD-A953-C501DC8D919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35E92CB-0320-4C01-98ED-A171B9C1DACD}" type="datetimeFigureOut">
              <a:rPr lang="en-US" smtClean="0"/>
              <a:t>5/23/2014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3B6EABB-EF3E-42BD-A953-C501DC8D9195}"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35E92CB-0320-4C01-98ED-A171B9C1DACD}" type="datetimeFigureOut">
              <a:rPr lang="en-US" smtClean="0"/>
              <a:t>5/23/2014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3B6EABB-EF3E-42BD-A953-C501DC8D919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35E92CB-0320-4C01-98ED-A171B9C1DACD}" type="datetimeFigureOut">
              <a:rPr lang="en-US" smtClean="0"/>
              <a:t>5/23/2014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3B6EABB-EF3E-42BD-A953-C501DC8D919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35E92CB-0320-4C01-98ED-A171B9C1DACD}" type="datetimeFigureOut">
              <a:rPr lang="en-US" smtClean="0"/>
              <a:t>5/23/2014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3B6EABB-EF3E-42BD-A953-C501DC8D919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435E92CB-0320-4C01-98ED-A171B9C1DACD}" type="datetimeFigureOut">
              <a:rPr lang="en-US" smtClean="0"/>
              <a:t>5/23/2014</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73B6EABB-EF3E-42BD-A953-C501DC8D919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35E92CB-0320-4C01-98ED-A171B9C1DACD}" type="datetimeFigureOut">
              <a:rPr lang="en-US" smtClean="0"/>
              <a:t>5/23/2014</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3B6EABB-EF3E-42BD-A953-C501DC8D919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Gravity</a:t>
            </a:r>
            <a:endParaRPr lang="en-US" dirty="0"/>
          </a:p>
        </p:txBody>
      </p:sp>
      <p:sp>
        <p:nvSpPr>
          <p:cNvPr id="3" name="Subtitle 2"/>
          <p:cNvSpPr>
            <a:spLocks noGrp="1"/>
          </p:cNvSpPr>
          <p:nvPr>
            <p:ph type="subTitle" idx="1"/>
          </p:nvPr>
        </p:nvSpPr>
        <p:spPr/>
        <p:txBody>
          <a:bodyPr/>
          <a:lstStyle/>
          <a:p>
            <a:r>
              <a:rPr lang="en-US" dirty="0" smtClean="0"/>
              <a:t>By Aaden Wilhelm</a:t>
            </a:r>
            <a:endParaRPr lang="en-US" dirty="0"/>
          </a:p>
        </p:txBody>
      </p:sp>
    </p:spTree>
    <p:extLst>
      <p:ext uri="{BB962C8B-B14F-4D97-AF65-F5344CB8AC3E}">
        <p14:creationId xmlns:p14="http://schemas.microsoft.com/office/powerpoint/2010/main" val="2668459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does gravity pull you down</a:t>
            </a:r>
            <a:endParaRPr lang="en-US" dirty="0"/>
          </a:p>
        </p:txBody>
      </p:sp>
      <p:sp>
        <p:nvSpPr>
          <p:cNvPr id="3" name="Content Placeholder 2"/>
          <p:cNvSpPr>
            <a:spLocks noGrp="1"/>
          </p:cNvSpPr>
          <p:nvPr>
            <p:ph idx="1"/>
          </p:nvPr>
        </p:nvSpPr>
        <p:spPr/>
        <p:txBody>
          <a:bodyPr/>
          <a:lstStyle/>
          <a:p>
            <a:r>
              <a:rPr lang="en-US" dirty="0" smtClean="0"/>
              <a:t> gravity keeps us on earth by pulling us down and attached or connected to the earth. This force exists entirely everywhere. The force put forth depends on the distance of the object and it’s mass.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799" y="4332080"/>
            <a:ext cx="5934507" cy="25259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19389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772400" cy="914400"/>
          </a:xfrm>
          <a:noFill/>
        </p:spPr>
        <p:txBody>
          <a:bodyPr/>
          <a:lstStyle/>
          <a:p>
            <a:r>
              <a:rPr lang="en-US" dirty="0" smtClean="0"/>
              <a:t>What is gravity?</a:t>
            </a:r>
            <a:endParaRPr lang="en-US" dirty="0"/>
          </a:p>
        </p:txBody>
      </p:sp>
      <p:sp>
        <p:nvSpPr>
          <p:cNvPr id="3" name="Content Placeholder 2"/>
          <p:cNvSpPr>
            <a:spLocks noGrp="1"/>
          </p:cNvSpPr>
          <p:nvPr>
            <p:ph idx="1"/>
          </p:nvPr>
        </p:nvSpPr>
        <p:spPr>
          <a:xfrm>
            <a:off x="914400" y="1783560"/>
            <a:ext cx="7772400" cy="2559840"/>
          </a:xfrm>
        </p:spPr>
        <p:txBody>
          <a:bodyPr/>
          <a:lstStyle/>
          <a:p>
            <a:r>
              <a:rPr lang="en-US" dirty="0" smtClean="0"/>
              <a:t>Gravity is a force together all matter. Matter is any thing you can physically touch. The more matter the more gravity ,so things that have a lot of matter such as moons planets and stars pull more strongly.</a:t>
            </a:r>
            <a:endParaRPr lang="en-US" dirty="0"/>
          </a:p>
        </p:txBody>
      </p:sp>
      <p:pic>
        <p:nvPicPr>
          <p:cNvPr id="1026" name="Picture 2" descr="C:\Users\22awilhelm\AppData\Local\Microsoft\Windows\Temporary Internet Files\Content.IE5\5NPVH8I3\MC90030106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4343400"/>
            <a:ext cx="2438400" cy="22079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41096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43</TotalTime>
  <Words>95</Words>
  <Application>Microsoft Office PowerPoint</Application>
  <PresentationFormat>On-screen Show (4:3)</PresentationFormat>
  <Paragraphs>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Metro</vt:lpstr>
      <vt:lpstr>Gravity</vt:lpstr>
      <vt:lpstr>Why does gravity pull you down</vt:lpstr>
      <vt:lpstr>What is gravity?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Gravity</dc:title>
  <dc:creator>Aaden Wilhelm</dc:creator>
  <cp:lastModifiedBy>Aaden Wilhelm</cp:lastModifiedBy>
  <cp:revision>5</cp:revision>
  <dcterms:created xsi:type="dcterms:W3CDTF">2014-05-19T13:51:26Z</dcterms:created>
  <dcterms:modified xsi:type="dcterms:W3CDTF">2014-05-23T14:06:30Z</dcterms:modified>
</cp:coreProperties>
</file>