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464691-9D03-424E-BC18-E9F0D756CFF8}" type="datetimeFigureOut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63603D8-2E7D-4BC3-8BD1-F2D4A56E544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docid=31_x4M-RqAdIKM&amp;tbnid=BeJriZzKj7d8FM:&amp;ved=0CAUQjRw&amp;url=http://carseatblog.com/25408/recommended-carseats-for-airplane-travel/&amp;ei=F99sU8HRMpelyATUkIC4CQ&amp;bvm=bv.66330100,d.aWw&amp;psig=AFQjCNF4bd3R-_vJl4X3aCFfnPvXJggrXA&amp;ust=139973028906689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planes fly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62048" y="2476461"/>
            <a:ext cx="6511131" cy="329259"/>
          </a:xfrm>
        </p:spPr>
        <p:txBody>
          <a:bodyPr/>
          <a:lstStyle/>
          <a:p>
            <a:r>
              <a:rPr lang="en-US" dirty="0" smtClean="0"/>
              <a:t>by Gabe predum</a:t>
            </a:r>
            <a:endParaRPr lang="en-US" dirty="0"/>
          </a:p>
        </p:txBody>
      </p:sp>
      <p:pic>
        <p:nvPicPr>
          <p:cNvPr id="1026" name="Picture 2" descr="http://carseatblog.com/wp-content/uploads/2010/07/airpl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64" y="2971800"/>
            <a:ext cx="48768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barrier and breaking sound  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990600"/>
            <a:ext cx="7520940" cy="35798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Sound barriers is smoke from a airplane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When broken a sound barrier makes a sonic boom witch makes the plane fly fast as fast  as the speed of sound!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82922"/>
            <a:ext cx="2819400" cy="20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1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20940" cy="35798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air flow of the plan on is faster on the top and slower on the bottom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air flow helps the plane fly in the air. This is called lift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4" y="3657600"/>
            <a:ext cx="4245166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30" y="1296950"/>
            <a:ext cx="7520940" cy="35798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dirty="0" smtClean="0"/>
              <a:t>When landing a plane does a 4 step progress: approach, round out; flare, and touchdown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 smtClean="0"/>
              <a:t>When landing if the plane is to high or to low the plane has to do the 4 step progress again</a:t>
            </a:r>
          </a:p>
          <a:p>
            <a:pPr marL="0" indent="0"/>
            <a:endParaRPr lang="en-US" b="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799"/>
            <a:ext cx="8991600" cy="200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2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2407"/>
            <a:ext cx="3962400" cy="28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2408"/>
            <a:ext cx="4114800" cy="276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29" y="76200"/>
            <a:ext cx="5724526" cy="385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247"/>
            <a:ext cx="3733800" cy="3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2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</TotalTime>
  <Words>119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How planes fly</vt:lpstr>
      <vt:lpstr>Sound barrier and breaking sound  barrier</vt:lpstr>
      <vt:lpstr>Air flow</vt:lpstr>
      <vt:lpstr>landing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plains fly</dc:title>
  <dc:creator>Gabriel Predum</dc:creator>
  <cp:lastModifiedBy>Gabriel Predum</cp:lastModifiedBy>
  <cp:revision>12</cp:revision>
  <dcterms:created xsi:type="dcterms:W3CDTF">2014-05-09T13:50:55Z</dcterms:created>
  <dcterms:modified xsi:type="dcterms:W3CDTF">2014-05-23T14:05:37Z</dcterms:modified>
</cp:coreProperties>
</file>